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8A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34890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1536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6000" y="1676400"/>
            <a:ext cx="2438400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20800" y="1676400"/>
            <a:ext cx="71120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785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84469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04627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656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20800" y="2438400"/>
            <a:ext cx="4775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99200" y="2438400"/>
            <a:ext cx="4775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6439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7608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9931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41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455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28354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6545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459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6000" y="1676400"/>
            <a:ext cx="2438400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20800" y="1676400"/>
            <a:ext cx="71120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849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198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20800" y="2438400"/>
            <a:ext cx="4775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99200" y="2438400"/>
            <a:ext cx="47752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1043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9241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4474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108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024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105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66AAC9A-E95C-4541-8A7E-0E794804C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676400"/>
            <a:ext cx="97536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D55BC82-F9E2-4664-9556-E6AB54D00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2438400"/>
            <a:ext cx="9753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0096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60280BB-84C0-42DE-9161-9B8EC36CB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676400"/>
            <a:ext cx="97536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69C0105-1DBC-4E95-AF1D-D4922B9FFA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2438400"/>
            <a:ext cx="9753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981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D0875C-0073-4F3C-9506-2B8A45DC8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66" y="2252711"/>
            <a:ext cx="8888027" cy="4467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68509-3E3D-4BB7-998E-8A263D0EE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3177" y="275209"/>
            <a:ext cx="10363200" cy="716873"/>
          </a:xfrm>
        </p:spPr>
        <p:txBody>
          <a:bodyPr anchor="t"/>
          <a:lstStyle/>
          <a:p>
            <a:pPr algn="ctr"/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«Державинская основная общеобразовательная школа»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A4CDD5-D1F2-4C53-87BF-643844907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1806" y="1114149"/>
            <a:ext cx="9188388" cy="1138562"/>
          </a:xfrm>
        </p:spPr>
        <p:txBody>
          <a:bodyPr/>
          <a:lstStyle/>
          <a:p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Республиканский этап Всероссийского конкурса </a:t>
            </a:r>
          </a:p>
          <a:p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«Лучшая школьная столовая 2024»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90E44-1E87-432D-96C2-C47E82861B0F}"/>
              </a:ext>
            </a:extLst>
          </p:cNvPr>
          <p:cNvSpPr txBox="1"/>
          <p:nvPr/>
        </p:nvSpPr>
        <p:spPr>
          <a:xfrm>
            <a:off x="2997693" y="2965142"/>
            <a:ext cx="6374167" cy="2494625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333"/>
              </a:avLst>
            </a:prstTxWarp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Bahnschrift SemiBold SemiConden" panose="020B0502040204020203" pitchFamily="34" charset="0"/>
              </a:rPr>
              <a:t>Приготовление </a:t>
            </a:r>
          </a:p>
          <a:p>
            <a:r>
              <a:rPr lang="ru-RU" dirty="0">
                <a:solidFill>
                  <a:srgbClr val="FFFF00"/>
                </a:solidFill>
                <a:latin typeface="Bahnschrift SemiBold SemiConden" panose="020B0502040204020203" pitchFamily="34" charset="0"/>
              </a:rPr>
              <a:t>горячего </a:t>
            </a:r>
          </a:p>
          <a:p>
            <a:r>
              <a:rPr lang="ru-RU" dirty="0">
                <a:solidFill>
                  <a:srgbClr val="FFFF00"/>
                </a:solidFill>
                <a:latin typeface="Bahnschrift SemiBold SemiConden" panose="020B0502040204020203" pitchFamily="34" charset="0"/>
              </a:rPr>
              <a:t>завтрака</a:t>
            </a:r>
          </a:p>
        </p:txBody>
      </p:sp>
    </p:spTree>
    <p:extLst>
      <p:ext uri="{BB962C8B-B14F-4D97-AF65-F5344CB8AC3E}">
        <p14:creationId xmlns:p14="http://schemas.microsoft.com/office/powerpoint/2010/main" val="396574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CFE0847-6E31-4C4E-BC18-229DEEB1A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363" y="2166740"/>
            <a:ext cx="5241770" cy="41929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t"/>
          <a:lstStyle/>
          <a:p>
            <a:r>
              <a:rPr lang="ru-RU" sz="3600" dirty="0">
                <a:solidFill>
                  <a:srgbClr val="002060"/>
                </a:solidFill>
                <a:latin typeface="Monotype Corsiva" panose="03010101010201010101" pitchFamily="66" charset="0"/>
              </a:rPr>
              <a:t>Меню школьного завтрака</a:t>
            </a:r>
            <a:b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1. Пельмени отварные «Для умников и умниц»</a:t>
            </a:r>
            <a:b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2. Чай с сахаром</a:t>
            </a:r>
            <a:b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3. Десерт фруктовый (яблоки)</a:t>
            </a:r>
            <a:b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4. Хлеб пшеничный/ржано-пшеничный</a:t>
            </a:r>
            <a:b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780E5C3-3583-4440-B012-3534F7691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42" y="2092465"/>
            <a:ext cx="42672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3BA9399-04D3-466C-BB93-DD40302E2B24}"/>
              </a:ext>
            </a:extLst>
          </p:cNvPr>
          <p:cNvSpPr txBox="1">
            <a:spLocks/>
          </p:cNvSpPr>
          <p:nvPr/>
        </p:nvSpPr>
        <p:spPr bwMode="auto">
          <a:xfrm>
            <a:off x="1038688" y="170157"/>
            <a:ext cx="10363200" cy="94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ED474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МБОУ «Державинская основная общеобразовательная школа» </a:t>
            </a:r>
            <a:r>
              <a:rPr kumimoji="0" lang="ru-RU" sz="2400" b="1" i="0" u="none" strike="noStrike" kern="0" cap="none" spc="0" normalizeH="0" baseline="0" noProof="0" dirty="0" err="1">
                <a:ln>
                  <a:noFill/>
                </a:ln>
                <a:solidFill>
                  <a:srgbClr val="ED474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Лаишевского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ED474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E117CAB-5ACC-4BCB-98DC-B8A9FCA3AAFA}"/>
              </a:ext>
            </a:extLst>
          </p:cNvPr>
          <p:cNvSpPr txBox="1">
            <a:spLocks/>
          </p:cNvSpPr>
          <p:nvPr/>
        </p:nvSpPr>
        <p:spPr bwMode="auto">
          <a:xfrm>
            <a:off x="1501806" y="963228"/>
            <a:ext cx="9188388" cy="94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400" b="1" kern="0" dirty="0">
                <a:solidFill>
                  <a:srgbClr val="00B050"/>
                </a:solidFill>
                <a:latin typeface="Comic Sans MS" panose="030F0702030302020204" pitchFamily="66" charset="0"/>
              </a:rPr>
              <a:t>Республиканский этап Всероссийского конкурса </a:t>
            </a:r>
          </a:p>
          <a:p>
            <a:r>
              <a:rPr lang="ru-RU" sz="2400" b="1" kern="0" dirty="0">
                <a:solidFill>
                  <a:srgbClr val="00B050"/>
                </a:solidFill>
                <a:latin typeface="Comic Sans MS" panose="030F0702030302020204" pitchFamily="66" charset="0"/>
              </a:rPr>
              <a:t>«Лучшая школьная столовая»</a:t>
            </a:r>
          </a:p>
        </p:txBody>
      </p:sp>
    </p:spTree>
    <p:extLst>
      <p:ext uri="{BB962C8B-B14F-4D97-AF65-F5344CB8AC3E}">
        <p14:creationId xmlns:p14="http://schemas.microsoft.com/office/powerpoint/2010/main" val="37337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88E8F02-2920-451F-98EB-DCDEAFD82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838" y="1386846"/>
            <a:ext cx="4986220" cy="4935983"/>
          </a:xfrm>
        </p:spPr>
        <p:txBody>
          <a:bodyPr anchor="t"/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Приготовление пельменей.</a:t>
            </a:r>
            <a:b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1. В кастрюле кипятим нужное количество бульона.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2. Взвешиваем нужное количество замороженных пельменей.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3. В кипящую воду  высыпаем пельмени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4. Добавляем соль.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5. Перемешиваем бульон.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6. После всплывания пельменей варим еще 10 минут.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7. Добавляем сливочное масло.</a:t>
            </a:r>
            <a:b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8AEA1DC-5800-4537-BB2C-75040FBC09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2" b="19833"/>
          <a:stretch/>
        </p:blipFill>
        <p:spPr>
          <a:xfrm>
            <a:off x="429652" y="806387"/>
            <a:ext cx="2553245" cy="293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384D8F0F-8C35-482E-9BB7-E36D9BB77C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8" b="20037"/>
          <a:stretch/>
        </p:blipFill>
        <p:spPr>
          <a:xfrm>
            <a:off x="3377104" y="2663301"/>
            <a:ext cx="2553245" cy="3429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9C4436-A83A-4622-AA98-5D17FB4E3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49" y="39498"/>
            <a:ext cx="10364098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4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D7AC8CA7-1F61-4B6A-BB0C-C806C5CC2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9" b="20388"/>
          <a:stretch/>
        </p:blipFill>
        <p:spPr>
          <a:xfrm>
            <a:off x="609599" y="1198485"/>
            <a:ext cx="2625835" cy="3392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A33141F2-06B4-49FB-987D-A1CA867EE38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9" b="20011"/>
          <a:stretch/>
        </p:blipFill>
        <p:spPr>
          <a:xfrm>
            <a:off x="4589755" y="2429773"/>
            <a:ext cx="2849732" cy="3770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9C3EF1-CB63-462B-913A-214D1B06A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71" y="229629"/>
            <a:ext cx="10364098" cy="84132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FF5ECB-E8AC-46ED-8C33-48E69B9586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3" b="20130"/>
          <a:stretch/>
        </p:blipFill>
        <p:spPr>
          <a:xfrm>
            <a:off x="8956567" y="1198485"/>
            <a:ext cx="2552302" cy="3370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309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4058B-2CF6-4BFA-8380-3358C2367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198" y="1010898"/>
            <a:ext cx="6995604" cy="722339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1A8A1F"/>
                </a:solidFill>
                <a:latin typeface="Monotype Corsiva" panose="03010101010201010101" pitchFamily="66" charset="0"/>
              </a:rPr>
              <a:t>Накрываем стол на завтрак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4A90023-E467-494A-8411-646DE9A12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37" y="2297599"/>
            <a:ext cx="4097987" cy="395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16D03C-57CE-4A56-ABD6-F92630E9A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551" y="152400"/>
            <a:ext cx="10364098" cy="8413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D18549-3810-43F1-B356-27394822F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439" y="2297599"/>
            <a:ext cx="3987554" cy="395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993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CB9D3-D5EE-4440-A87D-D76226C4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982" y="3124940"/>
            <a:ext cx="5209668" cy="1278384"/>
          </a:xfrm>
        </p:spPr>
        <p:txBody>
          <a:bodyPr anchor="t"/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Здоровое будущее зависит от здорового питания!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716D6805-3049-41A1-A0C5-291EBEDEB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0"/>
          <a:stretch/>
        </p:blipFill>
        <p:spPr>
          <a:xfrm>
            <a:off x="1015550" y="1961964"/>
            <a:ext cx="4470849" cy="4667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731E97-10F4-4036-BDB2-7B61BADFA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551" y="152400"/>
            <a:ext cx="10364098" cy="8413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0FB3C5-928B-40FC-B481-623B1B3DA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817" y="792470"/>
            <a:ext cx="9193565" cy="107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55146"/>
      </p:ext>
    </p:extLst>
  </p:cSld>
  <p:clrMapOvr>
    <a:masterClrMapping/>
  </p:clrMapOvr>
</p:sld>
</file>

<file path=ppt/theme/theme1.xml><?xml version="1.0" encoding="utf-8"?>
<a:theme xmlns:a="http://schemas.openxmlformats.org/drawingml/2006/main" name="1_powerpoint-template-24">
  <a:themeElements>
    <a:clrScheme name="1_powerpoint-template-24 8">
      <a:dk1>
        <a:srgbClr val="4D4D4D"/>
      </a:dk1>
      <a:lt1>
        <a:srgbClr val="FFFFFF"/>
      </a:lt1>
      <a:dk2>
        <a:srgbClr val="4D4D4D"/>
      </a:dk2>
      <a:lt2>
        <a:srgbClr val="ED474F"/>
      </a:lt2>
      <a:accent1>
        <a:srgbClr val="FFA440"/>
      </a:accent1>
      <a:accent2>
        <a:srgbClr val="F3895A"/>
      </a:accent2>
      <a:accent3>
        <a:srgbClr val="FFFFFF"/>
      </a:accent3>
      <a:accent4>
        <a:srgbClr val="404040"/>
      </a:accent4>
      <a:accent5>
        <a:srgbClr val="FFCFAF"/>
      </a:accent5>
      <a:accent6>
        <a:srgbClr val="DC7C51"/>
      </a:accent6>
      <a:hlink>
        <a:srgbClr val="F86440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7">
        <a:dk1>
          <a:srgbClr val="4D4D4D"/>
        </a:dk1>
        <a:lt1>
          <a:srgbClr val="FFFFFF"/>
        </a:lt1>
        <a:dk2>
          <a:srgbClr val="4D4D4D"/>
        </a:dk2>
        <a:lt2>
          <a:srgbClr val="B25800"/>
        </a:lt2>
        <a:accent1>
          <a:srgbClr val="FF9A00"/>
        </a:accent1>
        <a:accent2>
          <a:srgbClr val="1A2836"/>
        </a:accent2>
        <a:accent3>
          <a:srgbClr val="FFFFFF"/>
        </a:accent3>
        <a:accent4>
          <a:srgbClr val="404040"/>
        </a:accent4>
        <a:accent5>
          <a:srgbClr val="FFCAAA"/>
        </a:accent5>
        <a:accent6>
          <a:srgbClr val="162330"/>
        </a:accent6>
        <a:hlink>
          <a:srgbClr val="F9883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8">
        <a:dk1>
          <a:srgbClr val="4D4D4D"/>
        </a:dk1>
        <a:lt1>
          <a:srgbClr val="FFFFFF"/>
        </a:lt1>
        <a:dk2>
          <a:srgbClr val="4D4D4D"/>
        </a:dk2>
        <a:lt2>
          <a:srgbClr val="ED474F"/>
        </a:lt2>
        <a:accent1>
          <a:srgbClr val="FFA440"/>
        </a:accent1>
        <a:accent2>
          <a:srgbClr val="F3895A"/>
        </a:accent2>
        <a:accent3>
          <a:srgbClr val="FFFFFF"/>
        </a:accent3>
        <a:accent4>
          <a:srgbClr val="404040"/>
        </a:accent4>
        <a:accent5>
          <a:srgbClr val="FFCFAF"/>
        </a:accent5>
        <a:accent6>
          <a:srgbClr val="DC7C51"/>
        </a:accent6>
        <a:hlink>
          <a:srgbClr val="F8644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owerpoint-template-24">
  <a:themeElements>
    <a:clrScheme name="powerpoint-template-24 8">
      <a:dk1>
        <a:srgbClr val="4D4D4D"/>
      </a:dk1>
      <a:lt1>
        <a:srgbClr val="FFFFFF"/>
      </a:lt1>
      <a:dk2>
        <a:srgbClr val="4D4D4D"/>
      </a:dk2>
      <a:lt2>
        <a:srgbClr val="ED474F"/>
      </a:lt2>
      <a:accent1>
        <a:srgbClr val="FFA440"/>
      </a:accent1>
      <a:accent2>
        <a:srgbClr val="F3895A"/>
      </a:accent2>
      <a:accent3>
        <a:srgbClr val="FFFFFF"/>
      </a:accent3>
      <a:accent4>
        <a:srgbClr val="404040"/>
      </a:accent4>
      <a:accent5>
        <a:srgbClr val="FFCFAF"/>
      </a:accent5>
      <a:accent6>
        <a:srgbClr val="DC7C51"/>
      </a:accent6>
      <a:hlink>
        <a:srgbClr val="F86440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25800"/>
        </a:lt2>
        <a:accent1>
          <a:srgbClr val="FF9A00"/>
        </a:accent1>
        <a:accent2>
          <a:srgbClr val="1A2836"/>
        </a:accent2>
        <a:accent3>
          <a:srgbClr val="FFFFFF"/>
        </a:accent3>
        <a:accent4>
          <a:srgbClr val="404040"/>
        </a:accent4>
        <a:accent5>
          <a:srgbClr val="FFCAAA"/>
        </a:accent5>
        <a:accent6>
          <a:srgbClr val="162330"/>
        </a:accent6>
        <a:hlink>
          <a:srgbClr val="F9883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ED474F"/>
        </a:lt2>
        <a:accent1>
          <a:srgbClr val="FFA440"/>
        </a:accent1>
        <a:accent2>
          <a:srgbClr val="F3895A"/>
        </a:accent2>
        <a:accent3>
          <a:srgbClr val="FFFFFF"/>
        </a:accent3>
        <a:accent4>
          <a:srgbClr val="404040"/>
        </a:accent4>
        <a:accent5>
          <a:srgbClr val="FFCFAF"/>
        </a:accent5>
        <a:accent6>
          <a:srgbClr val="DC7C51"/>
        </a:accent6>
        <a:hlink>
          <a:srgbClr val="F8644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pink cocktail</Template>
  <TotalTime>107</TotalTime>
  <Words>154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Bahnschrift SemiBold SemiConden</vt:lpstr>
      <vt:lpstr>Comic Sans MS</vt:lpstr>
      <vt:lpstr>Microsoft Sans Serif</vt:lpstr>
      <vt:lpstr>Monotype Corsiva</vt:lpstr>
      <vt:lpstr>Times New Roman</vt:lpstr>
      <vt:lpstr>1_powerpoint-template-24</vt:lpstr>
      <vt:lpstr>powerpoint-template-24</vt:lpstr>
      <vt:lpstr>МБОУ «Державинская основная общеобразовательная школа» Лаишевского муниципального района Республики Татарстан</vt:lpstr>
      <vt:lpstr>Меню школьного завтрака 1. Пельмени отварные «Для умников и умниц» 2. Чай с сахаром 3. Десерт фруктовый (яблоки) 4. Хлеб пшеничный/ржано-пшеничный </vt:lpstr>
      <vt:lpstr>Приготовление пельменей. 1. В кастрюле кипятим нужное количество бульона. 2. Взвешиваем нужное количество замороженных пельменей. 3. В кипящую воду  высыпаем пельмени 4. Добавляем соль. 5. Перемешиваем бульон. 6. После всплывания пельменей варим еще 10 минут. 7. Добавляем сливочное масло. </vt:lpstr>
      <vt:lpstr>Презентация PowerPoint</vt:lpstr>
      <vt:lpstr>Накрываем стол на завтрак</vt:lpstr>
      <vt:lpstr>Здоровое будущее зависит от здорового питания!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«Державинская основная общеобразовательная школа» Лаишевского муниципального района Республики Татарстан</dc:title>
  <dc:creator>Наиля</dc:creator>
  <cp:lastModifiedBy>Наиля</cp:lastModifiedBy>
  <cp:revision>12</cp:revision>
  <dcterms:created xsi:type="dcterms:W3CDTF">2024-05-08T09:29:54Z</dcterms:created>
  <dcterms:modified xsi:type="dcterms:W3CDTF">2024-05-08T11:17:47Z</dcterms:modified>
</cp:coreProperties>
</file>